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53A4-7657-413C-948E-559E8997AEDB}" type="datetimeFigureOut">
              <a:rPr lang="pt-BR" smtClean="0"/>
              <a:t>13/06/2013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3BD7-8834-4ABE-B7BA-F32ECB31C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53A4-7657-413C-948E-559E8997AEDB}" type="datetimeFigureOut">
              <a:rPr lang="pt-BR" smtClean="0"/>
              <a:t>13/06/2013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3BD7-8834-4ABE-B7BA-F32ECB31C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53A4-7657-413C-948E-559E8997AEDB}" type="datetimeFigureOut">
              <a:rPr lang="pt-BR" smtClean="0"/>
              <a:t>13/06/2013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3BD7-8834-4ABE-B7BA-F32ECB31C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53A4-7657-413C-948E-559E8997AEDB}" type="datetimeFigureOut">
              <a:rPr lang="pt-BR" smtClean="0"/>
              <a:t>13/06/2013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3BD7-8834-4ABE-B7BA-F32ECB31C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53A4-7657-413C-948E-559E8997AEDB}" type="datetimeFigureOut">
              <a:rPr lang="pt-BR" smtClean="0"/>
              <a:t>13/06/2013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3BD7-8834-4ABE-B7BA-F32ECB31C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53A4-7657-413C-948E-559E8997AEDB}" type="datetimeFigureOut">
              <a:rPr lang="pt-BR" smtClean="0"/>
              <a:t>13/06/2013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3BD7-8834-4ABE-B7BA-F32ECB31C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53A4-7657-413C-948E-559E8997AEDB}" type="datetimeFigureOut">
              <a:rPr lang="pt-BR" smtClean="0"/>
              <a:t>13/06/2013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3BD7-8834-4ABE-B7BA-F32ECB31C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53A4-7657-413C-948E-559E8997AEDB}" type="datetimeFigureOut">
              <a:rPr lang="pt-BR" smtClean="0"/>
              <a:t>13/06/2013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3BD7-8834-4ABE-B7BA-F32ECB31C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53A4-7657-413C-948E-559E8997AEDB}" type="datetimeFigureOut">
              <a:rPr lang="pt-BR" smtClean="0"/>
              <a:t>13/06/2013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3BD7-8834-4ABE-B7BA-F32ECB31C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53A4-7657-413C-948E-559E8997AEDB}" type="datetimeFigureOut">
              <a:rPr lang="pt-BR" smtClean="0"/>
              <a:t>13/06/2013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3BD7-8834-4ABE-B7BA-F32ECB31C2D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53A4-7657-413C-948E-559E8997AEDB}" type="datetimeFigureOut">
              <a:rPr lang="pt-BR" smtClean="0"/>
              <a:t>13/06/2013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0A3BD7-8834-4ABE-B7BA-F32ECB31C2D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0A3BD7-8834-4ABE-B7BA-F32ECB31C2D4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35153A4-7657-413C-948E-559E8997AEDB}" type="datetimeFigureOut">
              <a:rPr lang="pt-BR" smtClean="0"/>
              <a:t>13/06/2013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543800" cy="438234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Lançamento de Contratos em Andamento e Contratos vindos do fluxo de compras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046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1 - Cadastro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1772817"/>
            <a:ext cx="9060977" cy="50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016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2 - </a:t>
            </a:r>
            <a:r>
              <a:rPr lang="pt-BR" dirty="0" err="1" smtClean="0"/>
              <a:t>Contrada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483"/>
            <a:ext cx="9180512" cy="516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13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3 - Contratante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9192450" cy="516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291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4 - Itens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" y="1700808"/>
            <a:ext cx="917281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746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5 - Financeiro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997"/>
            <a:ext cx="9144000" cy="514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673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6 - Alterações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97170" cy="517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084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7 - Observações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" y="1772816"/>
            <a:ext cx="9068432" cy="509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29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Funcionalidades: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Controle de data de vigência e renovação;</a:t>
            </a:r>
          </a:p>
          <a:p>
            <a:r>
              <a:rPr lang="pt-BR" dirty="0" smtClean="0"/>
              <a:t>Controle de Documentos;</a:t>
            </a:r>
          </a:p>
          <a:p>
            <a:r>
              <a:rPr lang="pt-BR" dirty="0" smtClean="0"/>
              <a:t>Controle Gestor e Fiscal dos Contratos;</a:t>
            </a:r>
          </a:p>
          <a:p>
            <a:r>
              <a:rPr lang="pt-BR" dirty="0" smtClean="0"/>
              <a:t>Utilização de itens padronizados através do catálogo geral do Estado;</a:t>
            </a:r>
          </a:p>
          <a:p>
            <a:r>
              <a:rPr lang="pt-BR" dirty="0" smtClean="0"/>
              <a:t>Lançamento de Garantia de contrato;</a:t>
            </a:r>
          </a:p>
          <a:p>
            <a:r>
              <a:rPr lang="pt-BR" dirty="0" smtClean="0"/>
              <a:t>Lançamento de Parcelas pagas;</a:t>
            </a:r>
          </a:p>
          <a:p>
            <a:r>
              <a:rPr lang="pt-BR" dirty="0" smtClean="0"/>
              <a:t>Controle de Alterações no Contrato (Aditivos).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2281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1-Cadastro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" y="1745046"/>
            <a:ext cx="9142840" cy="51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001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2 - Contratada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7281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05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3 - Itens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8192"/>
            <a:ext cx="917281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253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4 - Financeira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7281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87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5 - Alterações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5" y="1700808"/>
            <a:ext cx="9172819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12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6 - Observações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9172817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40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Contratos – Vindo do Fluxo de Compras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677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110</TotalTime>
  <Words>107</Words>
  <Application>Microsoft Office PowerPoint</Application>
  <PresentationFormat>Apresentação na tela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Adjacência</vt:lpstr>
      <vt:lpstr>Lançamento de Contratos em Andamento e Contratos vindos do fluxo de compras</vt:lpstr>
      <vt:lpstr>Funcionalidades:</vt:lpstr>
      <vt:lpstr>1-Cadastro</vt:lpstr>
      <vt:lpstr>2 - Contratada</vt:lpstr>
      <vt:lpstr>3 - Itens</vt:lpstr>
      <vt:lpstr>4 - Financeira</vt:lpstr>
      <vt:lpstr>5 - Alterações</vt:lpstr>
      <vt:lpstr>6 - Observações</vt:lpstr>
      <vt:lpstr>Contratos – Vindo do Fluxo de Compras</vt:lpstr>
      <vt:lpstr>1 - Cadastro</vt:lpstr>
      <vt:lpstr>2 - Contrada</vt:lpstr>
      <vt:lpstr>3 - Contratante</vt:lpstr>
      <vt:lpstr>4 - Itens</vt:lpstr>
      <vt:lpstr>5 - Financeiro</vt:lpstr>
      <vt:lpstr>6 - Alterações</vt:lpstr>
      <vt:lpstr>7 - Observações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Lançamento de Contratos em Andamento - GRP</dc:title>
  <dc:creator>Vander</dc:creator>
  <cp:lastModifiedBy>Vander</cp:lastModifiedBy>
  <cp:revision>6</cp:revision>
  <dcterms:created xsi:type="dcterms:W3CDTF">2013-06-13T17:52:31Z</dcterms:created>
  <dcterms:modified xsi:type="dcterms:W3CDTF">2013-06-13T19:43:24Z</dcterms:modified>
</cp:coreProperties>
</file>